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75" r:id="rId3"/>
    <p:sldId id="262" r:id="rId4"/>
    <p:sldId id="280" r:id="rId5"/>
    <p:sldId id="270" r:id="rId6"/>
    <p:sldId id="271" r:id="rId7"/>
    <p:sldId id="272" r:id="rId8"/>
    <p:sldId id="273" r:id="rId9"/>
    <p:sldId id="274" r:id="rId10"/>
    <p:sldId id="260" r:id="rId11"/>
    <p:sldId id="277" r:id="rId12"/>
    <p:sldId id="279" r:id="rId13"/>
    <p:sldId id="278" r:id="rId14"/>
    <p:sldId id="281" r:id="rId15"/>
    <p:sldId id="263" r:id="rId16"/>
    <p:sldId id="290" r:id="rId17"/>
    <p:sldId id="261" r:id="rId18"/>
    <p:sldId id="282" r:id="rId19"/>
    <p:sldId id="283" r:id="rId20"/>
    <p:sldId id="284" r:id="rId21"/>
    <p:sldId id="264" r:id="rId22"/>
    <p:sldId id="285" r:id="rId23"/>
    <p:sldId id="286" r:id="rId24"/>
    <p:sldId id="265" r:id="rId25"/>
    <p:sldId id="287" r:id="rId26"/>
    <p:sldId id="276" r:id="rId27"/>
    <p:sldId id="288" r:id="rId28"/>
    <p:sldId id="266" r:id="rId29"/>
    <p:sldId id="28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modSld sldOrd">
      <pc:chgData name="N.D. Barber" userId="2439b294-b381-4911-ad1d-575a5e61005a" providerId="ADAL" clId="{89763517-9CA7-0E4F-8ABE-79F3AC08677D}" dt="2020-06-18T08:58:23.041" v="1"/>
      <pc:docMkLst>
        <pc:docMk/>
      </pc:docMkLst>
      <pc:sldChg chg="ord">
        <pc:chgData name="N.D. Barber" userId="2439b294-b381-4911-ad1d-575a5e61005a" providerId="ADAL" clId="{89763517-9CA7-0E4F-8ABE-79F3AC08677D}" dt="2020-06-18T08:58:21.322" v="0"/>
        <pc:sldMkLst>
          <pc:docMk/>
          <pc:sldMk cId="3302392769" sldId="263"/>
        </pc:sldMkLst>
      </pc:sldChg>
      <pc:sldChg chg="ord">
        <pc:chgData name="N.D. Barber" userId="2439b294-b381-4911-ad1d-575a5e61005a" providerId="ADAL" clId="{89763517-9CA7-0E4F-8ABE-79F3AC08677D}" dt="2020-06-18T08:58:23.041" v="1"/>
        <pc:sldMkLst>
          <pc:docMk/>
          <pc:sldMk cId="3470623376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2: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282B-FAEA-8B41-A848-FAC397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D77A-4A60-4C44-9126-ADD96B4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158A-02F2-3947-973C-FBD99B3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FAC-286B-F54D-ABD4-FAA8B17C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6796-479C-364F-BCE7-0D878F32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EE75-AA16-FF4C-BDE8-969EFBD3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B448-C118-4A49-9E70-8D66469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509E0-DE3A-1740-8196-6B628274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Wednesday June 17</a:t>
            </a:r>
            <a:r>
              <a:rPr lang="en-US" b="1" baseline="30000" dirty="0"/>
              <a:t>th</a:t>
            </a:r>
            <a:r>
              <a:rPr lang="en-US" b="1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2"/>
            <a:r>
              <a:rPr lang="en-US" dirty="0" err="1"/>
              <a:t>Geostatistics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Data Management</a:t>
            </a:r>
          </a:p>
          <a:p>
            <a:pPr lvl="2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986-E054-2545-92E2-0B0748A9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F50-86B7-8C4D-AA9D-6414A81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69ED-5CB6-8441-A4DB-424CB5B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06" y="68263"/>
            <a:ext cx="9144863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738A-1F3C-7A4A-871C-D2C4A93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654-33B5-914A-9EC8-F1688E6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6/18/20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C49-FC10-1E4B-BE71-2F4E8CA1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1F20-87FA-604F-A1B4-DA04D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145-E995-8241-80AC-2D0557A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7646-D08D-E748-A6AF-6EB4B6A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D973-7199-2E4A-ADBC-97ABE8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A1-A395-B042-8DD8-03A96F97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DDF4-44C9-9B44-B6D6-C6401599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Queuing up plugins we'll need, refamiliarizing ourselves with the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8106-F6AB-B64A-995C-0F4224C7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7FF8-2942-3044-B8FF-210B38C2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1B55-C07C-FD4E-B6BA-CA220CD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0D18-25AF-F14E-B8F3-2B250954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72FD-6F06-CD42-8484-6EE82C23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3AE-1DE5-5349-93FD-4D16962A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4F57F-F299-9E4B-9BAB-06AD4E9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F719-CAD1-9647-B14A-FD8B8E4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Info to 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66166-F5D9-1047-9106-CE93F607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3124-C252-FC40-8689-3DE0EC9E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26AC-2A9D-A642-9203-D012676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2EC3-3FAD-9B48-88CC-43B1E326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CAT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6/18/20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2432</Words>
  <Application>Microsoft Macintosh PowerPoint</Application>
  <PresentationFormat>Widescreen</PresentationFormat>
  <Paragraphs>298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2: Live Demo</vt:lpstr>
      <vt:lpstr>Workshop Structure</vt:lpstr>
      <vt:lpstr>Refresher on Interface</vt:lpstr>
      <vt:lpstr>Textbook Info to Come</vt:lpstr>
      <vt:lpstr>Outline of today’s demonstration</vt:lpstr>
      <vt:lpstr>Making a Plan</vt:lpstr>
      <vt:lpstr>Planning a QGIS Project</vt:lpstr>
      <vt:lpstr>Our Exercise Today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1</cp:revision>
  <dcterms:created xsi:type="dcterms:W3CDTF">2020-06-17T15:20:15Z</dcterms:created>
  <dcterms:modified xsi:type="dcterms:W3CDTF">2020-06-18T08:58:28Z</dcterms:modified>
</cp:coreProperties>
</file>